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gladu@aets.org" TargetMode="External"/><Relationship Id="rId2" Type="http://schemas.openxmlformats.org/officeDocument/2006/relationships/hyperlink" Target="mailto:Tracey.willoughby@aets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000" b="1" dirty="0">
                <a:solidFill>
                  <a:srgbClr val="C00000"/>
                </a:solidFill>
              </a:rPr>
              <a:t>Anishinabek Employment &amp; training services</a:t>
            </a:r>
            <a:br>
              <a:rPr lang="en-CA" sz="4000" b="1" dirty="0">
                <a:solidFill>
                  <a:srgbClr val="C00000"/>
                </a:solidFill>
              </a:rPr>
            </a:br>
            <a:r>
              <a:rPr lang="en-CA" sz="4000" b="1" dirty="0">
                <a:solidFill>
                  <a:srgbClr val="C00000"/>
                </a:solidFill>
              </a:rPr>
              <a:t>Pre-Apprenticeship training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400" dirty="0"/>
              <a:t>General Carpenter (403A) Training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3" y="1215709"/>
            <a:ext cx="1735956" cy="18974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77" y="5189235"/>
            <a:ext cx="242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5EEEE-4F8F-413D-9725-FAAC0BD4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813" y="449060"/>
            <a:ext cx="1962150" cy="2943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FFA45-6816-43F3-99FD-83B0584B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10" y="2525732"/>
            <a:ext cx="3924518" cy="2943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DAFDD-70F4-42DC-8B9B-B68A2703A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00" y="3624705"/>
            <a:ext cx="4206194" cy="2370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6922F-9047-4B1D-8D2D-C45A32AD70DF}"/>
              </a:ext>
            </a:extLst>
          </p:cNvPr>
          <p:cNvSpPr txBox="1"/>
          <p:nvPr/>
        </p:nvSpPr>
        <p:spPr>
          <a:xfrm>
            <a:off x="2062717" y="1127269"/>
            <a:ext cx="3497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All The Possibilities!</a:t>
            </a:r>
          </a:p>
        </p:txBody>
      </p:sp>
    </p:spTree>
    <p:extLst>
      <p:ext uri="{BB962C8B-B14F-4D97-AF65-F5344CB8AC3E}">
        <p14:creationId xmlns:p14="http://schemas.microsoft.com/office/powerpoint/2010/main" val="98968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A15311-2BE5-4BDB-915F-5FF0B06EF9A0}"/>
              </a:ext>
            </a:extLst>
          </p:cNvPr>
          <p:cNvSpPr/>
          <p:nvPr/>
        </p:nvSpPr>
        <p:spPr>
          <a:xfrm>
            <a:off x="3047999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Some of our industry partners have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TBT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Lac Des 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Barrick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Northern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Superior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Robert </a:t>
            </a:r>
            <a:r>
              <a:rPr lang="en-CA" dirty="0" err="1"/>
              <a:t>Morriseau</a:t>
            </a:r>
            <a:r>
              <a:rPr lang="en-CA" dirty="0"/>
              <a:t> 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r>
              <a:rPr lang="en-CA" dirty="0"/>
              <a:t> Housing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Rudnicki</a:t>
            </a:r>
            <a:r>
              <a:rPr lang="en-CA" dirty="0"/>
              <a:t> 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Thunder Bay Hydraulics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34E8B-3B35-4C57-A0E6-2DCA4A0FE7DF}"/>
              </a:ext>
            </a:extLst>
          </p:cNvPr>
          <p:cNvSpPr txBox="1"/>
          <p:nvPr/>
        </p:nvSpPr>
        <p:spPr>
          <a:xfrm>
            <a:off x="3584030" y="786809"/>
            <a:ext cx="502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Work Experience Placement</a:t>
            </a:r>
          </a:p>
        </p:txBody>
      </p:sp>
    </p:spTree>
    <p:extLst>
      <p:ext uri="{BB962C8B-B14F-4D97-AF65-F5344CB8AC3E}">
        <p14:creationId xmlns:p14="http://schemas.microsoft.com/office/powerpoint/2010/main" val="376774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1B1138-3499-496D-B421-FA09FBBA09E2}"/>
              </a:ext>
            </a:extLst>
          </p:cNvPr>
          <p:cNvSpPr txBox="1">
            <a:spLocks/>
          </p:cNvSpPr>
          <p:nvPr/>
        </p:nvSpPr>
        <p:spPr>
          <a:xfrm>
            <a:off x="3348634" y="1095606"/>
            <a:ext cx="5494729" cy="2801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Accommodations and healthy meals everyday</a:t>
            </a:r>
          </a:p>
          <a:p>
            <a:r>
              <a:rPr lang="en-US" dirty="0"/>
              <a:t>A monthly bus pass </a:t>
            </a:r>
          </a:p>
          <a:p>
            <a:r>
              <a:rPr lang="en-US" dirty="0"/>
              <a:t>Safety gear</a:t>
            </a:r>
          </a:p>
          <a:p>
            <a:r>
              <a:rPr lang="en-US" dirty="0"/>
              <a:t>Regular evening events</a:t>
            </a:r>
          </a:p>
          <a:p>
            <a:pPr lvl="1"/>
            <a:r>
              <a:rPr lang="en-US" sz="1600" dirty="0"/>
              <a:t>Bowling</a:t>
            </a:r>
          </a:p>
          <a:p>
            <a:pPr lvl="1"/>
            <a:r>
              <a:rPr lang="en-US" sz="1600" dirty="0"/>
              <a:t>Silver City </a:t>
            </a:r>
          </a:p>
          <a:p>
            <a:pPr lvl="1"/>
            <a:endParaRPr lang="en-US" sz="1600" dirty="0">
              <a:solidFill>
                <a:srgbClr val="C0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FA6A2-AB6D-4996-BA2E-B6155DCC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06" y="3986849"/>
            <a:ext cx="2705100" cy="1695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A0669-4916-49F4-837F-824A69687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7" y="3977168"/>
            <a:ext cx="2558942" cy="171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CDBD1-5742-498E-BCDA-974C4BD61D6C}"/>
              </a:ext>
            </a:extLst>
          </p:cNvPr>
          <p:cNvSpPr txBox="1"/>
          <p:nvPr/>
        </p:nvSpPr>
        <p:spPr>
          <a:xfrm>
            <a:off x="5026636" y="563526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Along With…</a:t>
            </a:r>
          </a:p>
        </p:txBody>
      </p:sp>
    </p:spTree>
    <p:extLst>
      <p:ext uri="{BB962C8B-B14F-4D97-AF65-F5344CB8AC3E}">
        <p14:creationId xmlns:p14="http://schemas.microsoft.com/office/powerpoint/2010/main" val="391475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A388A2-ECDB-4E62-853B-D97E9CADF158}"/>
              </a:ext>
            </a:extLst>
          </p:cNvPr>
          <p:cNvSpPr/>
          <p:nvPr/>
        </p:nvSpPr>
        <p:spPr>
          <a:xfrm>
            <a:off x="2873432" y="1195419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</a:rPr>
              <a:t>Applications available on the AETS Website</a:t>
            </a:r>
          </a:p>
          <a:p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Program Contact:</a:t>
            </a:r>
          </a:p>
          <a:p>
            <a:pPr algn="ctr"/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Tracey Willoughby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PATP Project Co-ordinator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(807) 346-0307</a:t>
            </a:r>
          </a:p>
          <a:p>
            <a:pPr algn="ctr"/>
            <a:r>
              <a:rPr lang="en-CA" b="1" dirty="0">
                <a:solidFill>
                  <a:srgbClr val="C00000"/>
                </a:solidFill>
                <a:hlinkClick r:id="rId2"/>
              </a:rPr>
              <a:t>Tracey.willoughby@aets.org</a:t>
            </a:r>
            <a:endParaRPr lang="en-CA" b="1" dirty="0">
              <a:solidFill>
                <a:srgbClr val="C00000"/>
              </a:solidFill>
            </a:endParaRPr>
          </a:p>
          <a:p>
            <a:pPr algn="ctr"/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Matt Gladu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PATP Project Co-ordinator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(807) 346-0307</a:t>
            </a:r>
          </a:p>
          <a:p>
            <a:pPr algn="ctr"/>
            <a:r>
              <a:rPr lang="en-CA" b="1" dirty="0">
                <a:solidFill>
                  <a:srgbClr val="C00000"/>
                </a:solidFill>
                <a:hlinkClick r:id="rId3"/>
              </a:rPr>
              <a:t>Matt.gladu@aets.org</a:t>
            </a:r>
            <a:endParaRPr lang="en-CA" b="1" dirty="0">
              <a:solidFill>
                <a:srgbClr val="C00000"/>
              </a:solidFill>
            </a:endParaRPr>
          </a:p>
          <a:p>
            <a:pPr algn="ctr"/>
            <a:endParaRPr lang="en-C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8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27" y="1585784"/>
            <a:ext cx="6453405" cy="27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9814" y="590839"/>
            <a:ext cx="255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RECRUITMENT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3332" y="939452"/>
            <a:ext cx="85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Recruitment sessions have begun and we are starting to travel to our respective communities – Deadline for Applications is February 28th, 2020.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0597" y="4286384"/>
            <a:ext cx="896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Provide in-person information about the opportunity and we started collecting applications.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014" y="4655716"/>
            <a:ext cx="2544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Red Rock Indian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AZA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5359" y="4655716"/>
            <a:ext cx="159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Pays Plat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1814" y="4753442"/>
            <a:ext cx="1664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Rocky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Michipicoten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Gull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1327" y="5676773"/>
            <a:ext cx="944462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/>
              <a:t>*where seating is available AETS may consider Indigenous applicants from outside of the 9 member communities*” </a:t>
            </a:r>
          </a:p>
        </p:txBody>
      </p:sp>
    </p:spTree>
    <p:extLst>
      <p:ext uri="{BB962C8B-B14F-4D97-AF65-F5344CB8AC3E}">
        <p14:creationId xmlns:p14="http://schemas.microsoft.com/office/powerpoint/2010/main" val="58718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677732"/>
            <a:ext cx="4308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Job Readiness Training</a:t>
            </a:r>
          </a:p>
          <a:p>
            <a:r>
              <a:rPr lang="en-CA" sz="2800" b="1" dirty="0">
                <a:solidFill>
                  <a:srgbClr val="C00000"/>
                </a:solidFill>
              </a:rPr>
              <a:t>Begins: March 16th,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9402" y="2097741"/>
            <a:ext cx="38036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Pre-Employment Skills Training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Career Exploration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Goal Setting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Time Management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Communication/Interpersonal Skills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Creative Problem Solving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Effective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Resume &amp; Cover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Interview Preparation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04FB4-0681-4F5F-97D3-081FF9FE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95" y="2097741"/>
            <a:ext cx="3572537" cy="2009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4371-442A-4159-9E72-F3D266AB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47169"/>
            <a:ext cx="3374110" cy="1897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90" y="4908548"/>
            <a:ext cx="2974428" cy="16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4248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3139116" y="769156"/>
            <a:ext cx="423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C00000"/>
                </a:solidFill>
              </a:rPr>
              <a:t>The Program Includes…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329" y="1677378"/>
            <a:ext cx="9094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Two weeks of welding exposure placement in partnership with </a:t>
            </a:r>
            <a:r>
              <a:rPr lang="en-CA" dirty="0" err="1"/>
              <a:t>LiUNA</a:t>
            </a:r>
            <a:r>
              <a:rPr lang="en-CA" dirty="0"/>
              <a:t>: April 6th,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Eight weeks of Level One Carpentry with </a:t>
            </a:r>
            <a:r>
              <a:rPr lang="en-CA" dirty="0" err="1"/>
              <a:t>LiUNA</a:t>
            </a:r>
            <a:r>
              <a:rPr lang="en-CA" dirty="0"/>
              <a:t>: April 20,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Eight week work experience: June 15, 2020 *upon successful completion of in-class training.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A6EBE-8719-4DF8-AC1C-1EA7983D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57" y="2971527"/>
            <a:ext cx="51435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78DE2-CA86-4888-BD31-AE87BB35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674">
            <a:off x="814802" y="3645025"/>
            <a:ext cx="4865787" cy="1613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41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537" y="510975"/>
            <a:ext cx="455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>
                <a:solidFill>
                  <a:srgbClr val="FF0000"/>
                </a:solidFill>
              </a:rPr>
              <a:t>Level 1 Carpentry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06509" y="1233283"/>
            <a:ext cx="377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Begins April 20</a:t>
            </a:r>
            <a:r>
              <a:rPr lang="en-CA" sz="2000" baseline="30000" dirty="0"/>
              <a:t>th</a:t>
            </a:r>
            <a:r>
              <a:rPr lang="en-CA" sz="2000" dirty="0"/>
              <a:t>, 2020 for 8 weeks</a:t>
            </a:r>
          </a:p>
          <a:p>
            <a:pPr algn="ctr"/>
            <a:r>
              <a:rPr lang="en-CA" sz="2000" dirty="0"/>
              <a:t>100% attendance is required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172" y="5223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375BD-DBBE-4E83-8624-33C859C28603}"/>
              </a:ext>
            </a:extLst>
          </p:cNvPr>
          <p:cNvSpPr txBox="1"/>
          <p:nvPr/>
        </p:nvSpPr>
        <p:spPr>
          <a:xfrm>
            <a:off x="3722402" y="5054364"/>
            <a:ext cx="474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Carpenter’ &amp; Joiners Local 1669</a:t>
            </a:r>
          </a:p>
          <a:p>
            <a:pPr algn="ctr"/>
            <a:r>
              <a:rPr lang="en-CA" sz="2000" dirty="0"/>
              <a:t>1306 Capital Way, Thunder Bay ON P7B0A3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A5760-AE66-4517-9C1E-BF3A39A90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2254754"/>
            <a:ext cx="27051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82D8E-FFEE-4DA9-8046-5925D912B8B1}"/>
              </a:ext>
            </a:extLst>
          </p:cNvPr>
          <p:cNvSpPr txBox="1"/>
          <p:nvPr/>
        </p:nvSpPr>
        <p:spPr>
          <a:xfrm>
            <a:off x="4508065" y="1052623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At the Union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ECBEE-9181-409C-8673-0239ACFF6E4A}"/>
              </a:ext>
            </a:extLst>
          </p:cNvPr>
          <p:cNvSpPr txBox="1"/>
          <p:nvPr/>
        </p:nvSpPr>
        <p:spPr>
          <a:xfrm>
            <a:off x="524730" y="1977656"/>
            <a:ext cx="11142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Hands on training with qualified instructors helped to prepare are participants for a career as a carpenter.</a:t>
            </a:r>
          </a:p>
          <a:p>
            <a:pPr algn="ctr"/>
            <a:r>
              <a:rPr lang="en-CA" sz="2000" dirty="0"/>
              <a:t>100% attendance and commitment required!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4" y="3293397"/>
            <a:ext cx="5002924" cy="2657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4" y="3293397"/>
            <a:ext cx="4724307" cy="26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1ADB5-6FD9-4A32-9341-6A14CF07BE8E}"/>
              </a:ext>
            </a:extLst>
          </p:cNvPr>
          <p:cNvSpPr/>
          <p:nvPr/>
        </p:nvSpPr>
        <p:spPr>
          <a:xfrm>
            <a:off x="1718930" y="16670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Workplace Hazardous Materials Information System (WHMIS)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Construction Basic Health and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First Aid/CPR @ AED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sz="2000" dirty="0"/>
              <a:t>Basic construction math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36B35-BE7A-407B-B636-B00E50C3B181}"/>
              </a:ext>
            </a:extLst>
          </p:cNvPr>
          <p:cNvSpPr txBox="1"/>
          <p:nvPr/>
        </p:nvSpPr>
        <p:spPr>
          <a:xfrm>
            <a:off x="3795823" y="680483"/>
            <a:ext cx="433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Trade Readiness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57604-EAFC-4043-AD83-2B1BAB1AE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2806" y="2053492"/>
            <a:ext cx="2976330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3337774"/>
            <a:ext cx="4693358" cy="26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FDB3A-7409-4F51-93FC-699A87B23CF8}"/>
              </a:ext>
            </a:extLst>
          </p:cNvPr>
          <p:cNvSpPr txBox="1"/>
          <p:nvPr/>
        </p:nvSpPr>
        <p:spPr>
          <a:xfrm>
            <a:off x="776175" y="415775"/>
            <a:ext cx="5550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Carpentry: Safety, Materials and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D3412-8A1D-4C59-A8B9-DA4EF756A8DE}"/>
              </a:ext>
            </a:extLst>
          </p:cNvPr>
          <p:cNvSpPr txBox="1"/>
          <p:nvPr/>
        </p:nvSpPr>
        <p:spPr>
          <a:xfrm>
            <a:off x="6766965" y="3278520"/>
            <a:ext cx="452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Drawings: Plans, Specifications</a:t>
            </a:r>
          </a:p>
          <a:p>
            <a:pPr algn="ctr"/>
            <a:r>
              <a:rPr lang="en-CA" sz="2400" b="1" dirty="0">
                <a:solidFill>
                  <a:srgbClr val="C00000"/>
                </a:solidFill>
              </a:rPr>
              <a:t>and Codes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86264-CA51-4573-ACC1-4EB4BF0C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50" y="435847"/>
            <a:ext cx="4076701" cy="271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399BE-B425-420B-AADF-1CC8AF82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55" y="3051544"/>
            <a:ext cx="1952677" cy="2929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9035C-BDA0-415A-944F-73B25B174229}"/>
              </a:ext>
            </a:extLst>
          </p:cNvPr>
          <p:cNvSpPr/>
          <p:nvPr/>
        </p:nvSpPr>
        <p:spPr>
          <a:xfrm>
            <a:off x="3551614" y="466395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Math: Estimating, Calculations, Basic Construction Math and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3" y="1429696"/>
            <a:ext cx="4025462" cy="2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DD8002-5E63-4558-9151-0E0E5D49512C}"/>
              </a:ext>
            </a:extLst>
          </p:cNvPr>
          <p:cNvSpPr/>
          <p:nvPr/>
        </p:nvSpPr>
        <p:spPr>
          <a:xfrm>
            <a:off x="1612470" y="958334"/>
            <a:ext cx="781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>
                <a:solidFill>
                  <a:srgbClr val="C00000"/>
                </a:solidFill>
              </a:rPr>
              <a:t>Confederation College: Sibley Hall Residence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22375-9599-4BE4-8FD5-71745381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53" y="3230632"/>
            <a:ext cx="3233936" cy="2587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52D24-D6F0-4D7E-888D-F1490EC3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79" y="2000693"/>
            <a:ext cx="5998889" cy="2856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1F2F03-5F27-461F-9997-5BF89D7527CC}"/>
              </a:ext>
            </a:extLst>
          </p:cNvPr>
          <p:cNvSpPr txBox="1"/>
          <p:nvPr/>
        </p:nvSpPr>
        <p:spPr>
          <a:xfrm>
            <a:off x="7593553" y="1894428"/>
            <a:ext cx="323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Participants will stay at the Confederation College</a:t>
            </a:r>
          </a:p>
          <a:p>
            <a:r>
              <a:rPr lang="en-CA" dirty="0"/>
              <a:t>Residents: Sibley Hall</a:t>
            </a:r>
          </a:p>
        </p:txBody>
      </p:sp>
    </p:spTree>
    <p:extLst>
      <p:ext uri="{BB962C8B-B14F-4D97-AF65-F5344CB8AC3E}">
        <p14:creationId xmlns:p14="http://schemas.microsoft.com/office/powerpoint/2010/main" val="376603004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5886</TotalTime>
  <Words>397</Words>
  <Application>Microsoft Macintosh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Wingdings</vt:lpstr>
      <vt:lpstr>Gallery</vt:lpstr>
      <vt:lpstr>Anishinabek Employment &amp; training services Pre-Apprenticeship training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Anishinabek Employment &amp; training services Pre-Apprenticeship training program</dc:title>
  <dc:creator>Nancy Doblej</dc:creator>
  <cp:lastModifiedBy>Tracey Willoughby</cp:lastModifiedBy>
  <cp:revision>25</cp:revision>
  <dcterms:created xsi:type="dcterms:W3CDTF">2018-04-18T18:26:40Z</dcterms:created>
  <dcterms:modified xsi:type="dcterms:W3CDTF">2020-02-07T18:01:53Z</dcterms:modified>
</cp:coreProperties>
</file>