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70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sz="4000" b="1" dirty="0">
                <a:solidFill>
                  <a:srgbClr val="C00000"/>
                </a:solidFill>
              </a:rPr>
              <a:t>Anishinabek Employment &amp; training services</a:t>
            </a:r>
            <a:br>
              <a:rPr lang="en-CA" sz="4000" b="1" dirty="0">
                <a:solidFill>
                  <a:srgbClr val="C00000"/>
                </a:solidFill>
              </a:rPr>
            </a:br>
            <a:r>
              <a:rPr lang="en-CA" sz="4000" b="1" dirty="0">
                <a:solidFill>
                  <a:srgbClr val="C00000"/>
                </a:solidFill>
              </a:rPr>
              <a:t>Pre-Apprenticeship training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2400" dirty="0"/>
              <a:t>General Carpenter (403A) Training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3" y="1215709"/>
            <a:ext cx="1735956" cy="189748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77" y="5189235"/>
            <a:ext cx="2428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4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5EEEE-4F8F-413D-9725-FAAC0BD4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813" y="449060"/>
            <a:ext cx="1962150" cy="2943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FFA45-6816-43F3-99FD-83B0584B2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110" y="2525732"/>
            <a:ext cx="3924518" cy="2943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DAFDD-70F4-42DC-8B9B-B68A2703A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00" y="3624705"/>
            <a:ext cx="4206194" cy="2370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C6922F-9047-4B1D-8D2D-C45A32AD70DF}"/>
              </a:ext>
            </a:extLst>
          </p:cNvPr>
          <p:cNvSpPr txBox="1"/>
          <p:nvPr/>
        </p:nvSpPr>
        <p:spPr>
          <a:xfrm>
            <a:off x="2062717" y="1127269"/>
            <a:ext cx="3497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C00000"/>
                </a:solidFill>
              </a:rPr>
              <a:t>All The Possibilities!</a:t>
            </a:r>
          </a:p>
        </p:txBody>
      </p:sp>
    </p:spTree>
    <p:extLst>
      <p:ext uri="{BB962C8B-B14F-4D97-AF65-F5344CB8AC3E}">
        <p14:creationId xmlns:p14="http://schemas.microsoft.com/office/powerpoint/2010/main" val="98968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A15311-2BE5-4BDB-915F-5FF0B06EF9A0}"/>
              </a:ext>
            </a:extLst>
          </p:cNvPr>
          <p:cNvSpPr/>
          <p:nvPr/>
        </p:nvSpPr>
        <p:spPr>
          <a:xfrm>
            <a:off x="3047999" y="17208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Some of our industry partners have included: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TBT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Lac Des 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Barrick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Northern Finishes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Superior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Robert </a:t>
            </a:r>
            <a:r>
              <a:rPr lang="en-CA" dirty="0" err="1"/>
              <a:t>Morriseau</a:t>
            </a:r>
            <a:r>
              <a:rPr lang="en-CA" dirty="0"/>
              <a:t> Contracting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 </a:t>
            </a:r>
            <a:r>
              <a:rPr lang="en-CA" dirty="0" err="1"/>
              <a:t>Mobert</a:t>
            </a:r>
            <a:r>
              <a:rPr lang="en-CA" dirty="0"/>
              <a:t> Housing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Rudnicki</a:t>
            </a:r>
            <a:r>
              <a:rPr lang="en-CA" dirty="0"/>
              <a:t> Industrial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Thunder Bay Hydraulics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34E8B-3B35-4C57-A0E6-2DCA4A0FE7DF}"/>
              </a:ext>
            </a:extLst>
          </p:cNvPr>
          <p:cNvSpPr txBox="1"/>
          <p:nvPr/>
        </p:nvSpPr>
        <p:spPr>
          <a:xfrm>
            <a:off x="3584030" y="786809"/>
            <a:ext cx="5023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C00000"/>
                </a:solidFill>
              </a:rPr>
              <a:t>Work Experience Placement</a:t>
            </a:r>
          </a:p>
        </p:txBody>
      </p:sp>
    </p:spTree>
    <p:extLst>
      <p:ext uri="{BB962C8B-B14F-4D97-AF65-F5344CB8AC3E}">
        <p14:creationId xmlns:p14="http://schemas.microsoft.com/office/powerpoint/2010/main" val="3767742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1B1138-3499-496D-B421-FA09FBBA09E2}"/>
              </a:ext>
            </a:extLst>
          </p:cNvPr>
          <p:cNvSpPr txBox="1">
            <a:spLocks/>
          </p:cNvSpPr>
          <p:nvPr/>
        </p:nvSpPr>
        <p:spPr>
          <a:xfrm>
            <a:off x="3348634" y="1095606"/>
            <a:ext cx="5494729" cy="2801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Accommodations and healthy meals everyday</a:t>
            </a:r>
          </a:p>
          <a:p>
            <a:r>
              <a:rPr lang="en-US" dirty="0"/>
              <a:t>A monthly bus pass </a:t>
            </a:r>
          </a:p>
          <a:p>
            <a:r>
              <a:rPr lang="en-US" dirty="0"/>
              <a:t>Safety gear</a:t>
            </a:r>
          </a:p>
          <a:p>
            <a:r>
              <a:rPr lang="en-US" dirty="0"/>
              <a:t>Regular evening events</a:t>
            </a:r>
          </a:p>
          <a:p>
            <a:pPr lvl="1"/>
            <a:r>
              <a:rPr lang="en-US" sz="1600" dirty="0"/>
              <a:t>Bowling</a:t>
            </a:r>
          </a:p>
          <a:p>
            <a:pPr lvl="1"/>
            <a:r>
              <a:rPr lang="en-US" sz="1600" dirty="0"/>
              <a:t>Silver City </a:t>
            </a:r>
          </a:p>
          <a:p>
            <a:pPr lvl="1"/>
            <a:endParaRPr lang="en-US" sz="1600" dirty="0">
              <a:solidFill>
                <a:srgbClr val="C000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FA6A2-AB6D-4996-BA2E-B6155DCC5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06" y="3986849"/>
            <a:ext cx="2705100" cy="1695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1A0669-4916-49F4-837F-824A69687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7" y="3977168"/>
            <a:ext cx="2558942" cy="1714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CDBD1-5742-498E-BCDA-974C4BD61D6C}"/>
              </a:ext>
            </a:extLst>
          </p:cNvPr>
          <p:cNvSpPr txBox="1"/>
          <p:nvPr/>
        </p:nvSpPr>
        <p:spPr>
          <a:xfrm>
            <a:off x="5026636" y="563526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</a:rPr>
              <a:t>Along With…</a:t>
            </a:r>
          </a:p>
        </p:txBody>
      </p:sp>
    </p:spTree>
    <p:extLst>
      <p:ext uri="{BB962C8B-B14F-4D97-AF65-F5344CB8AC3E}">
        <p14:creationId xmlns:p14="http://schemas.microsoft.com/office/powerpoint/2010/main" val="3914750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A388A2-ECDB-4E62-853B-D97E9CADF158}"/>
              </a:ext>
            </a:extLst>
          </p:cNvPr>
          <p:cNvSpPr/>
          <p:nvPr/>
        </p:nvSpPr>
        <p:spPr>
          <a:xfrm>
            <a:off x="3048000" y="2259449"/>
            <a:ext cx="6096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2000" b="1" dirty="0">
                <a:solidFill>
                  <a:srgbClr val="C00000"/>
                </a:solidFill>
              </a:rPr>
              <a:t>Applications available on the AETS Website</a:t>
            </a:r>
          </a:p>
          <a:p>
            <a:endParaRPr lang="en-CA" b="1" dirty="0">
              <a:solidFill>
                <a:srgbClr val="C00000"/>
              </a:solidFill>
            </a:endParaRP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Program Contact:</a:t>
            </a:r>
          </a:p>
          <a:p>
            <a:pPr algn="ctr"/>
            <a:endParaRPr lang="en-CA" b="1" dirty="0">
              <a:solidFill>
                <a:srgbClr val="C00000"/>
              </a:solidFill>
            </a:endParaRP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Nancy Doblej</a:t>
            </a: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Project Co-ordinator</a:t>
            </a: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(807) 346-0307</a:t>
            </a: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nancy.doblej@aets.org</a:t>
            </a:r>
          </a:p>
        </p:txBody>
      </p:sp>
    </p:spTree>
    <p:extLst>
      <p:ext uri="{BB962C8B-B14F-4D97-AF65-F5344CB8AC3E}">
        <p14:creationId xmlns:p14="http://schemas.microsoft.com/office/powerpoint/2010/main" val="124238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44" y="1809616"/>
            <a:ext cx="619268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9814" y="590839"/>
            <a:ext cx="2551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</a:rPr>
              <a:t>RECRUITMENT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6318" y="1052504"/>
            <a:ext cx="863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Recruitment sessions have begun and we are starting to travel to our respective communities – Deadline for Applications is May </a:t>
            </a:r>
            <a:r>
              <a:rPr lang="en-CA" dirty="0" smtClean="0"/>
              <a:t>3rd.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710466" y="4647416"/>
            <a:ext cx="8748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Provide in-person information about the opportunity and we started collecting applications.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0466" y="5016748"/>
            <a:ext cx="2525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Red Rock Indian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AZA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9508" y="5059778"/>
            <a:ext cx="1511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Pays Plat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 </a:t>
            </a:r>
            <a:r>
              <a:rPr lang="en-CA" dirty="0" err="1"/>
              <a:t>Mobert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 River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7208" y="4998917"/>
            <a:ext cx="1669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Rocky 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Michipicoten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Gull Bay</a:t>
            </a:r>
          </a:p>
        </p:txBody>
      </p:sp>
    </p:spTree>
    <p:extLst>
      <p:ext uri="{BB962C8B-B14F-4D97-AF65-F5344CB8AC3E}">
        <p14:creationId xmlns:p14="http://schemas.microsoft.com/office/powerpoint/2010/main" val="58718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3661" y="677732"/>
            <a:ext cx="39792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C00000"/>
                </a:solidFill>
              </a:rPr>
              <a:t>Job Readiness Training</a:t>
            </a:r>
          </a:p>
          <a:p>
            <a:r>
              <a:rPr lang="en-CA" sz="2800" b="1" dirty="0">
                <a:solidFill>
                  <a:srgbClr val="C00000"/>
                </a:solidFill>
              </a:rPr>
              <a:t>Begins: </a:t>
            </a:r>
            <a:r>
              <a:rPr lang="en-CA" sz="2800" b="1" dirty="0" smtClean="0">
                <a:solidFill>
                  <a:srgbClr val="C00000"/>
                </a:solidFill>
              </a:rPr>
              <a:t>May 21</a:t>
            </a:r>
            <a:r>
              <a:rPr lang="en-CA" sz="2800" b="1" baseline="30000" dirty="0" smtClean="0">
                <a:solidFill>
                  <a:srgbClr val="C00000"/>
                </a:solidFill>
              </a:rPr>
              <a:t>st</a:t>
            </a:r>
            <a:r>
              <a:rPr lang="en-CA" sz="2800" b="1" dirty="0" smtClean="0">
                <a:solidFill>
                  <a:srgbClr val="C00000"/>
                </a:solidFill>
              </a:rPr>
              <a:t>, </a:t>
            </a:r>
            <a:r>
              <a:rPr lang="en-CA" sz="2800" b="1" dirty="0">
                <a:solidFill>
                  <a:srgbClr val="C00000"/>
                </a:solidFill>
              </a:rPr>
              <a:t>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9402" y="2097741"/>
            <a:ext cx="38036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Pre-Employment Skills Training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Career Exploration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Goal Settling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Time Management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Communication/Interpersonal Skills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Creative Problem Solving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Effective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Resume &amp; Cover 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Interview Preparation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04FB4-0681-4F5F-97D3-081FF9FE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995" y="2097741"/>
            <a:ext cx="3572537" cy="2009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E4371-442A-4159-9E72-F3D266ABF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47169"/>
            <a:ext cx="3374110" cy="1897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90" y="4908548"/>
            <a:ext cx="2974428" cy="16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4248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3139116" y="769156"/>
            <a:ext cx="4236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rgbClr val="C00000"/>
                </a:solidFill>
              </a:rPr>
              <a:t>The Program Includes…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7329" y="1677378"/>
            <a:ext cx="1005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Two weeks of welding exposure placement in partnership with Confederation College</a:t>
            </a:r>
            <a:r>
              <a:rPr lang="en-CA" dirty="0" smtClean="0"/>
              <a:t>: June 10</a:t>
            </a:r>
            <a:r>
              <a:rPr lang="en-CA" baseline="30000" dirty="0" smtClean="0"/>
              <a:t>th</a:t>
            </a:r>
            <a:r>
              <a:rPr lang="en-CA" dirty="0" smtClean="0"/>
              <a:t>, 2019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Eight week work experience: </a:t>
            </a:r>
            <a:r>
              <a:rPr lang="en-CA" dirty="0" smtClean="0"/>
              <a:t>June 24th, 2019 </a:t>
            </a:r>
            <a:r>
              <a:rPr lang="en-CA" dirty="0"/>
              <a:t>*upon successful completion of in-class training.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8A6EBE-8719-4DF8-AC1C-1EA7983DA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57" y="2971527"/>
            <a:ext cx="5143500" cy="2381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78DE2-CA86-4888-BD31-AE87BB35E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674">
            <a:off x="814802" y="3645025"/>
            <a:ext cx="4865787" cy="1613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41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3537" y="510975"/>
            <a:ext cx="4553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>
                <a:solidFill>
                  <a:srgbClr val="FF0000"/>
                </a:solidFill>
              </a:rPr>
              <a:t>Level 1 Carpentry Training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5943" y="1233283"/>
            <a:ext cx="3700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Begins </a:t>
            </a:r>
            <a:r>
              <a:rPr lang="en-CA" sz="2000" dirty="0" smtClean="0"/>
              <a:t>June 24</a:t>
            </a:r>
            <a:r>
              <a:rPr lang="en-CA" sz="2000" baseline="30000" dirty="0" smtClean="0"/>
              <a:t>th</a:t>
            </a:r>
            <a:r>
              <a:rPr lang="en-CA" sz="2000" dirty="0"/>
              <a:t>,</a:t>
            </a:r>
            <a:r>
              <a:rPr lang="en-CA" sz="2000" dirty="0" smtClean="0"/>
              <a:t> 2019 </a:t>
            </a:r>
            <a:r>
              <a:rPr lang="en-CA" sz="2000" dirty="0"/>
              <a:t>for 8 weeks</a:t>
            </a:r>
          </a:p>
          <a:p>
            <a:pPr algn="ctr"/>
            <a:r>
              <a:rPr lang="en-CA" sz="2000" dirty="0"/>
              <a:t>100% attendance is required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172" y="5223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375BD-DBBE-4E83-8624-33C859C28603}"/>
              </a:ext>
            </a:extLst>
          </p:cNvPr>
          <p:cNvSpPr txBox="1"/>
          <p:nvPr/>
        </p:nvSpPr>
        <p:spPr>
          <a:xfrm>
            <a:off x="3722402" y="5054364"/>
            <a:ext cx="4747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Carpenter’ &amp; Joiners Local 1669</a:t>
            </a:r>
          </a:p>
          <a:p>
            <a:pPr algn="ctr"/>
            <a:r>
              <a:rPr lang="en-CA" sz="2000" dirty="0" smtClean="0"/>
              <a:t>1306 Capital Way, </a:t>
            </a:r>
            <a:r>
              <a:rPr lang="en-CA" sz="2000" dirty="0"/>
              <a:t>Thunder Bay ON </a:t>
            </a:r>
            <a:r>
              <a:rPr lang="en-CA" sz="2000" dirty="0" smtClean="0"/>
              <a:t>P7B0A3</a:t>
            </a:r>
            <a:endParaRPr lang="en-CA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2A5760-AE66-4517-9C1E-BF3A39A90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2254754"/>
            <a:ext cx="27051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85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882D8E-FFEE-4DA9-8046-5925D912B8B1}"/>
              </a:ext>
            </a:extLst>
          </p:cNvPr>
          <p:cNvSpPr txBox="1"/>
          <p:nvPr/>
        </p:nvSpPr>
        <p:spPr>
          <a:xfrm>
            <a:off x="4508065" y="1052623"/>
            <a:ext cx="3175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FF0000"/>
                </a:solidFill>
              </a:rPr>
              <a:t>At the Union Hall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ECBEE-9181-409C-8673-0239ACFF6E4A}"/>
              </a:ext>
            </a:extLst>
          </p:cNvPr>
          <p:cNvSpPr txBox="1"/>
          <p:nvPr/>
        </p:nvSpPr>
        <p:spPr>
          <a:xfrm>
            <a:off x="524730" y="1977656"/>
            <a:ext cx="11142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Hands on training with qualified instructors helped to prepare are participants for a career as a carpenter.</a:t>
            </a:r>
          </a:p>
          <a:p>
            <a:pPr algn="ctr"/>
            <a:r>
              <a:rPr lang="en-CA" sz="2000" dirty="0"/>
              <a:t>100% attendance and commitment required!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4" y="3293397"/>
            <a:ext cx="5002924" cy="2657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14" y="3293397"/>
            <a:ext cx="4724307" cy="26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A1ADB5-6FD9-4A32-9341-6A14CF07BE8E}"/>
              </a:ext>
            </a:extLst>
          </p:cNvPr>
          <p:cNvSpPr/>
          <p:nvPr/>
        </p:nvSpPr>
        <p:spPr>
          <a:xfrm>
            <a:off x="1718930" y="166709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Workplace Hazardous Materials Information System (WHMIS)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Construction Basic Health and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First Aid/CPR @ AED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CA" sz="2000" dirty="0"/>
              <a:t>Basic construction math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36B35-BE7A-407B-B636-B00E50C3B181}"/>
              </a:ext>
            </a:extLst>
          </p:cNvPr>
          <p:cNvSpPr txBox="1"/>
          <p:nvPr/>
        </p:nvSpPr>
        <p:spPr>
          <a:xfrm>
            <a:off x="3795823" y="680483"/>
            <a:ext cx="433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FF0000"/>
                </a:solidFill>
              </a:rPr>
              <a:t>Trade Readiness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57604-EAFC-4043-AD83-2B1BAB1AE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2806" y="2053492"/>
            <a:ext cx="2976330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17" y="3337774"/>
            <a:ext cx="4693358" cy="26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61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DFDB3A-7409-4F51-93FC-699A87B23CF8}"/>
              </a:ext>
            </a:extLst>
          </p:cNvPr>
          <p:cNvSpPr txBox="1"/>
          <p:nvPr/>
        </p:nvSpPr>
        <p:spPr>
          <a:xfrm>
            <a:off x="776175" y="415775"/>
            <a:ext cx="5550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</a:rPr>
              <a:t>Carpentry: Safety, Materials and Tools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D3412-8A1D-4C59-A8B9-DA4EF756A8DE}"/>
              </a:ext>
            </a:extLst>
          </p:cNvPr>
          <p:cNvSpPr txBox="1"/>
          <p:nvPr/>
        </p:nvSpPr>
        <p:spPr>
          <a:xfrm>
            <a:off x="6766965" y="3278520"/>
            <a:ext cx="4526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b="1" dirty="0">
                <a:solidFill>
                  <a:srgbClr val="C00000"/>
                </a:solidFill>
              </a:rPr>
              <a:t>Drawings: Plans, Specifications</a:t>
            </a:r>
          </a:p>
          <a:p>
            <a:pPr algn="ctr"/>
            <a:r>
              <a:rPr lang="en-CA" sz="2400" b="1" dirty="0">
                <a:solidFill>
                  <a:srgbClr val="C00000"/>
                </a:solidFill>
              </a:rPr>
              <a:t>and Codes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86264-CA51-4573-ACC1-4EB4BF0CD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050" y="435847"/>
            <a:ext cx="4076701" cy="2717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9399BE-B425-420B-AADF-1CC8AF829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55" y="3051544"/>
            <a:ext cx="1952677" cy="29290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B9035C-BDA0-415A-944F-73B25B174229}"/>
              </a:ext>
            </a:extLst>
          </p:cNvPr>
          <p:cNvSpPr/>
          <p:nvPr/>
        </p:nvSpPr>
        <p:spPr>
          <a:xfrm>
            <a:off x="3551614" y="466395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C00000"/>
                </a:solidFill>
              </a:rPr>
              <a:t>Math: Estimating, Calculations, Basic Construction Math and Layout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93" y="1429696"/>
            <a:ext cx="4025462" cy="22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7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DD8002-5E63-4558-9151-0E0E5D49512C}"/>
              </a:ext>
            </a:extLst>
          </p:cNvPr>
          <p:cNvSpPr/>
          <p:nvPr/>
        </p:nvSpPr>
        <p:spPr>
          <a:xfrm>
            <a:off x="1612470" y="958334"/>
            <a:ext cx="7818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800" b="1" dirty="0">
                <a:solidFill>
                  <a:srgbClr val="C00000"/>
                </a:solidFill>
              </a:rPr>
              <a:t>Confederation College: Sibley Hall Residence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922375-9599-4BE4-8FD5-717453810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553" y="3230632"/>
            <a:ext cx="3233936" cy="2587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52D24-D6F0-4D7E-888D-F1490EC3B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79" y="2000693"/>
            <a:ext cx="5998889" cy="2856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1F2F03-5F27-461F-9997-5BF89D7527CC}"/>
              </a:ext>
            </a:extLst>
          </p:cNvPr>
          <p:cNvSpPr txBox="1"/>
          <p:nvPr/>
        </p:nvSpPr>
        <p:spPr>
          <a:xfrm>
            <a:off x="7593553" y="1894428"/>
            <a:ext cx="3233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Participants will stay at the Confederation College</a:t>
            </a:r>
          </a:p>
          <a:p>
            <a:r>
              <a:rPr lang="en-CA" dirty="0"/>
              <a:t>Residents: Sibley Hall</a:t>
            </a:r>
          </a:p>
        </p:txBody>
      </p:sp>
    </p:spTree>
    <p:extLst>
      <p:ext uri="{BB962C8B-B14F-4D97-AF65-F5344CB8AC3E}">
        <p14:creationId xmlns:p14="http://schemas.microsoft.com/office/powerpoint/2010/main" val="376603004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5681</TotalTime>
  <Words>334</Words>
  <Application>Microsoft Office PowerPoint</Application>
  <PresentationFormat>Widescreen</PresentationFormat>
  <Paragraphs>77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Wingdings</vt:lpstr>
      <vt:lpstr>Gallery</vt:lpstr>
      <vt:lpstr>Anishinabek Employment &amp; training services Pre-Apprenticeship training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Anishinabek Employment &amp; training services Pre-Apprenticeship training program</dc:title>
  <dc:creator>Nancy Doblej</dc:creator>
  <cp:lastModifiedBy>Andrew Wigwas</cp:lastModifiedBy>
  <cp:revision>17</cp:revision>
  <dcterms:created xsi:type="dcterms:W3CDTF">2018-04-18T18:26:40Z</dcterms:created>
  <dcterms:modified xsi:type="dcterms:W3CDTF">2019-04-01T19:23:56Z</dcterms:modified>
</cp:coreProperties>
</file>