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4000" b="1" dirty="0">
                <a:solidFill>
                  <a:srgbClr val="C00000"/>
                </a:solidFill>
              </a:rPr>
              <a:t>Anishinabek Employment &amp; training services</a:t>
            </a:r>
            <a:br>
              <a:rPr lang="en-CA" sz="4000" b="1" dirty="0">
                <a:solidFill>
                  <a:srgbClr val="C00000"/>
                </a:solidFill>
              </a:rPr>
            </a:br>
            <a:r>
              <a:rPr lang="en-CA" sz="4000" b="1" dirty="0">
                <a:solidFill>
                  <a:srgbClr val="C00000"/>
                </a:solidFill>
              </a:rPr>
              <a:t>Pre-Apprenticeship training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400" dirty="0"/>
              <a:t>General Carpenter (403A) Training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3" y="1215709"/>
            <a:ext cx="1735956" cy="18974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77" y="5189235"/>
            <a:ext cx="2428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4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DD8002-5E63-4558-9151-0E0E5D49512C}"/>
              </a:ext>
            </a:extLst>
          </p:cNvPr>
          <p:cNvSpPr/>
          <p:nvPr/>
        </p:nvSpPr>
        <p:spPr>
          <a:xfrm>
            <a:off x="1612470" y="958334"/>
            <a:ext cx="781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Confederation College: Sibley Hall Residence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922375-9599-4BE4-8FD5-717453810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553" y="3230632"/>
            <a:ext cx="3233936" cy="2587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B52D24-D6F0-4D7E-888D-F1490EC3B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79" y="2000693"/>
            <a:ext cx="5998889" cy="2856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1F2F03-5F27-461F-9997-5BF89D7527CC}"/>
              </a:ext>
            </a:extLst>
          </p:cNvPr>
          <p:cNvSpPr txBox="1"/>
          <p:nvPr/>
        </p:nvSpPr>
        <p:spPr>
          <a:xfrm>
            <a:off x="7593553" y="1894428"/>
            <a:ext cx="3233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Participants will stay at the Confederation College</a:t>
            </a:r>
          </a:p>
          <a:p>
            <a:r>
              <a:rPr lang="en-CA" dirty="0"/>
              <a:t>Residents: Sibley Hall</a:t>
            </a:r>
          </a:p>
        </p:txBody>
      </p:sp>
    </p:spTree>
    <p:extLst>
      <p:ext uri="{BB962C8B-B14F-4D97-AF65-F5344CB8AC3E}">
        <p14:creationId xmlns:p14="http://schemas.microsoft.com/office/powerpoint/2010/main" val="376603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25EEEE-4F8F-413D-9725-FAAC0BD4D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813" y="449060"/>
            <a:ext cx="1962150" cy="2943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AFFA45-6816-43F3-99FD-83B0584B2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110" y="2525732"/>
            <a:ext cx="3924518" cy="2943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6DAFDD-70F4-42DC-8B9B-B68A2703A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900" y="3624705"/>
            <a:ext cx="4206194" cy="2370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C6922F-9047-4B1D-8D2D-C45A32AD70DF}"/>
              </a:ext>
            </a:extLst>
          </p:cNvPr>
          <p:cNvSpPr txBox="1"/>
          <p:nvPr/>
        </p:nvSpPr>
        <p:spPr>
          <a:xfrm>
            <a:off x="2062717" y="1127269"/>
            <a:ext cx="3497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C00000"/>
                </a:solidFill>
              </a:rPr>
              <a:t>All The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98968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A15311-2BE5-4BDB-915F-5FF0B06EF9A0}"/>
              </a:ext>
            </a:extLst>
          </p:cNvPr>
          <p:cNvSpPr/>
          <p:nvPr/>
        </p:nvSpPr>
        <p:spPr>
          <a:xfrm>
            <a:off x="3047999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Some of our industry partners have included: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TBT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Lac Des 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Barrick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Northern Finishes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Superior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Robert </a:t>
            </a:r>
            <a:r>
              <a:rPr lang="en-CA" dirty="0" err="1"/>
              <a:t>Morriseau</a:t>
            </a:r>
            <a:r>
              <a:rPr lang="en-CA" dirty="0"/>
              <a:t> Contracting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Pic </a:t>
            </a:r>
            <a:r>
              <a:rPr lang="en-CA" dirty="0" err="1"/>
              <a:t>Mobert</a:t>
            </a:r>
            <a:r>
              <a:rPr lang="en-CA" dirty="0"/>
              <a:t> Housing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Rudnicki</a:t>
            </a:r>
            <a:r>
              <a:rPr lang="en-CA" dirty="0"/>
              <a:t> 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Thunder Bay Hydraulics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F34E8B-3B35-4C57-A0E6-2DCA4A0FE7DF}"/>
              </a:ext>
            </a:extLst>
          </p:cNvPr>
          <p:cNvSpPr txBox="1"/>
          <p:nvPr/>
        </p:nvSpPr>
        <p:spPr>
          <a:xfrm>
            <a:off x="3584030" y="786809"/>
            <a:ext cx="502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C00000"/>
                </a:solidFill>
              </a:rPr>
              <a:t>Work Experience Placement</a:t>
            </a:r>
          </a:p>
        </p:txBody>
      </p:sp>
    </p:spTree>
    <p:extLst>
      <p:ext uri="{BB962C8B-B14F-4D97-AF65-F5344CB8AC3E}">
        <p14:creationId xmlns:p14="http://schemas.microsoft.com/office/powerpoint/2010/main" val="3767742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131B1138-3499-496D-B421-FA09FBBA09E2}"/>
              </a:ext>
            </a:extLst>
          </p:cNvPr>
          <p:cNvSpPr txBox="1">
            <a:spLocks/>
          </p:cNvSpPr>
          <p:nvPr/>
        </p:nvSpPr>
        <p:spPr>
          <a:xfrm>
            <a:off x="3348634" y="1095606"/>
            <a:ext cx="5494729" cy="2801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Accommodations and healthy meals everyday</a:t>
            </a:r>
          </a:p>
          <a:p>
            <a:r>
              <a:rPr lang="en-US" dirty="0"/>
              <a:t>A monthly bus pass </a:t>
            </a:r>
          </a:p>
          <a:p>
            <a:r>
              <a:rPr lang="en-US" dirty="0"/>
              <a:t>Safety gear</a:t>
            </a:r>
          </a:p>
          <a:p>
            <a:r>
              <a:rPr lang="en-US" dirty="0"/>
              <a:t>Regular evening events</a:t>
            </a:r>
          </a:p>
          <a:p>
            <a:pPr lvl="1"/>
            <a:r>
              <a:rPr lang="en-US" sz="1600" dirty="0"/>
              <a:t>Bowling</a:t>
            </a:r>
          </a:p>
          <a:p>
            <a:pPr lvl="1"/>
            <a:r>
              <a:rPr lang="en-US" sz="1600" dirty="0"/>
              <a:t>Silver City </a:t>
            </a:r>
          </a:p>
          <a:p>
            <a:pPr lvl="1"/>
            <a:endParaRPr lang="en-US" sz="1600" dirty="0">
              <a:solidFill>
                <a:srgbClr val="C0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DFA6A2-AB6D-4996-BA2E-B6155DCC5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06" y="3986849"/>
            <a:ext cx="2705100" cy="1695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1A0669-4916-49F4-837F-824A69687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77" y="3977168"/>
            <a:ext cx="2558942" cy="1714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2CDBD1-5742-498E-BCDA-974C4BD61D6C}"/>
              </a:ext>
            </a:extLst>
          </p:cNvPr>
          <p:cNvSpPr txBox="1"/>
          <p:nvPr/>
        </p:nvSpPr>
        <p:spPr>
          <a:xfrm>
            <a:off x="5026636" y="563526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C00000"/>
                </a:solidFill>
              </a:rPr>
              <a:t>Along With…</a:t>
            </a:r>
          </a:p>
        </p:txBody>
      </p:sp>
    </p:spTree>
    <p:extLst>
      <p:ext uri="{BB962C8B-B14F-4D97-AF65-F5344CB8AC3E}">
        <p14:creationId xmlns:p14="http://schemas.microsoft.com/office/powerpoint/2010/main" val="391475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A388A2-ECDB-4E62-853B-D97E9CADF158}"/>
              </a:ext>
            </a:extLst>
          </p:cNvPr>
          <p:cNvSpPr/>
          <p:nvPr/>
        </p:nvSpPr>
        <p:spPr>
          <a:xfrm>
            <a:off x="3048000" y="2259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</a:rPr>
              <a:t>Applications available on the AETS Website</a:t>
            </a:r>
          </a:p>
          <a:p>
            <a:endParaRPr lang="en-CA" b="1" dirty="0">
              <a:solidFill>
                <a:srgbClr val="C00000"/>
              </a:solidFill>
            </a:endParaRPr>
          </a:p>
          <a:p>
            <a:pPr algn="ctr"/>
            <a:r>
              <a:rPr lang="en-CA" b="1" dirty="0">
                <a:solidFill>
                  <a:srgbClr val="C00000"/>
                </a:solidFill>
              </a:rPr>
              <a:t>Program Contact:</a:t>
            </a:r>
          </a:p>
          <a:p>
            <a:pPr algn="ctr"/>
            <a:endParaRPr lang="en-CA" b="1" dirty="0">
              <a:solidFill>
                <a:srgbClr val="C00000"/>
              </a:solidFill>
            </a:endParaRPr>
          </a:p>
          <a:p>
            <a:pPr algn="ctr"/>
            <a:r>
              <a:rPr lang="en-CA" b="1" dirty="0">
                <a:solidFill>
                  <a:srgbClr val="C00000"/>
                </a:solidFill>
              </a:rPr>
              <a:t>Nancy Doblej</a:t>
            </a:r>
          </a:p>
          <a:p>
            <a:pPr algn="ctr"/>
            <a:r>
              <a:rPr lang="en-CA" b="1" dirty="0">
                <a:solidFill>
                  <a:srgbClr val="C00000"/>
                </a:solidFill>
              </a:rPr>
              <a:t>Project Co-ordinator</a:t>
            </a:r>
          </a:p>
          <a:p>
            <a:pPr algn="ctr"/>
            <a:r>
              <a:rPr lang="en-CA" b="1" dirty="0">
                <a:solidFill>
                  <a:srgbClr val="C00000"/>
                </a:solidFill>
              </a:rPr>
              <a:t>(807) 346-0307</a:t>
            </a:r>
          </a:p>
          <a:p>
            <a:pPr algn="ctr"/>
            <a:r>
              <a:rPr lang="en-CA" b="1" dirty="0">
                <a:solidFill>
                  <a:srgbClr val="C00000"/>
                </a:solidFill>
              </a:rPr>
              <a:t>nancy.doblej@aets.org</a:t>
            </a:r>
          </a:p>
        </p:txBody>
      </p:sp>
    </p:spTree>
    <p:extLst>
      <p:ext uri="{BB962C8B-B14F-4D97-AF65-F5344CB8AC3E}">
        <p14:creationId xmlns:p14="http://schemas.microsoft.com/office/powerpoint/2010/main" val="124238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44" y="1809616"/>
            <a:ext cx="619268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9814" y="590839"/>
            <a:ext cx="2551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C00000"/>
                </a:solidFill>
              </a:rPr>
              <a:t>RECRUITMENT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6318" y="1052504"/>
            <a:ext cx="863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Recruitment sessions have begun and we are starting to travel to our respective communities – Deadline for Applications is May 25</a:t>
            </a:r>
            <a:r>
              <a:rPr lang="en-CA" baseline="30000" dirty="0"/>
              <a:t>th</a:t>
            </a:r>
            <a:r>
              <a:rPr lang="en-CA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0466" y="4647416"/>
            <a:ext cx="874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Provide in-person information about the opportunity and we started collecting applications.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0466" y="5016748"/>
            <a:ext cx="2525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Red Rock Indian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AZA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9508" y="5059778"/>
            <a:ext cx="1511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Pays Plat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Pic </a:t>
            </a:r>
            <a:r>
              <a:rPr lang="en-CA" dirty="0" err="1"/>
              <a:t>Mobert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Pic River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7208" y="4998917"/>
            <a:ext cx="1669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Rocky 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Michipicoten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Gull Bay</a:t>
            </a:r>
          </a:p>
        </p:txBody>
      </p:sp>
    </p:spTree>
    <p:extLst>
      <p:ext uri="{BB962C8B-B14F-4D97-AF65-F5344CB8AC3E}">
        <p14:creationId xmlns:p14="http://schemas.microsoft.com/office/powerpoint/2010/main" val="58718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661" y="677732"/>
            <a:ext cx="3897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C00000"/>
                </a:solidFill>
              </a:rPr>
              <a:t>Job Readiness Training</a:t>
            </a:r>
          </a:p>
          <a:p>
            <a:r>
              <a:rPr lang="en-CA" sz="2800" b="1" dirty="0">
                <a:solidFill>
                  <a:srgbClr val="C00000"/>
                </a:solidFill>
              </a:rPr>
              <a:t>Begins: June 11</a:t>
            </a:r>
            <a:r>
              <a:rPr lang="en-CA" sz="2800" b="1" baseline="30000" dirty="0">
                <a:solidFill>
                  <a:srgbClr val="C00000"/>
                </a:solidFill>
              </a:rPr>
              <a:t>th</a:t>
            </a:r>
            <a:r>
              <a:rPr lang="en-CA" sz="2800" b="1" dirty="0">
                <a:solidFill>
                  <a:srgbClr val="C00000"/>
                </a:solidFill>
              </a:rPr>
              <a:t>,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9402" y="2097741"/>
            <a:ext cx="38036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Pre-Employment Skills Training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Career Exploration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Goal Settling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Time Management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Communication/Interpersonal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Creative Problem Solving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Effective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Resume &amp; Cover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Interview Preparation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404FB4-0681-4F5F-97D3-081FF9FE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995" y="2097741"/>
            <a:ext cx="3572537" cy="2009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DE4371-442A-4159-9E72-F3D266ABF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47169"/>
            <a:ext cx="3374110" cy="1897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766F66-BFA0-45F6-B502-9496370C1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242" y="4960063"/>
            <a:ext cx="2791265" cy="157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4248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3139116" y="769156"/>
            <a:ext cx="423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C00000"/>
                </a:solidFill>
              </a:rPr>
              <a:t>The Program Includes…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329" y="1677378"/>
            <a:ext cx="982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Two weeks of welding exposure placement in partnership with Confederation College: July 2</a:t>
            </a:r>
            <a:r>
              <a:rPr lang="en-CA" baseline="30000" dirty="0"/>
              <a:t>nd</a:t>
            </a:r>
            <a:r>
              <a:rPr lang="en-CA" dirty="0"/>
              <a:t>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Eight week work experience: September 7</a:t>
            </a:r>
            <a:r>
              <a:rPr lang="en-CA" baseline="30000" dirty="0"/>
              <a:t>th</a:t>
            </a:r>
            <a:r>
              <a:rPr lang="en-CA" dirty="0"/>
              <a:t>, 2018 *upon successful completion of in-class training.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8A6EBE-8719-4DF8-AC1C-1EA7983D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57" y="2971527"/>
            <a:ext cx="5143500" cy="2381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478DE2-CA86-4888-BD31-AE87BB35E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674">
            <a:off x="814802" y="3645025"/>
            <a:ext cx="4865787" cy="161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41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537" y="510975"/>
            <a:ext cx="4553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>
                <a:solidFill>
                  <a:srgbClr val="FF0000"/>
                </a:solidFill>
              </a:rPr>
              <a:t>Level 1 Carpentry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3642" y="1233283"/>
            <a:ext cx="3644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/>
              <a:t>Begins July 16</a:t>
            </a:r>
            <a:r>
              <a:rPr lang="en-CA" sz="2000" baseline="30000" dirty="0"/>
              <a:t>th</a:t>
            </a:r>
            <a:r>
              <a:rPr lang="en-CA" sz="2000" dirty="0"/>
              <a:t>, 2018 for 8 weeks</a:t>
            </a:r>
          </a:p>
          <a:p>
            <a:pPr algn="ctr"/>
            <a:r>
              <a:rPr lang="en-CA" sz="2000" dirty="0"/>
              <a:t>100% attendance is required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1172" y="52236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6375BD-DBBE-4E83-8624-33C859C28603}"/>
              </a:ext>
            </a:extLst>
          </p:cNvPr>
          <p:cNvSpPr txBox="1"/>
          <p:nvPr/>
        </p:nvSpPr>
        <p:spPr>
          <a:xfrm>
            <a:off x="3461015" y="5054364"/>
            <a:ext cx="5269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/>
              <a:t>Carpenter’ &amp; Joiners Local 1669</a:t>
            </a:r>
          </a:p>
          <a:p>
            <a:pPr algn="ctr"/>
            <a:r>
              <a:rPr lang="en-CA" sz="2000" dirty="0"/>
              <a:t>7-929 Fort William Rd, Thunder Bay ON P7B3A6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2A5760-AE66-4517-9C1E-BF3A39A90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2254754"/>
            <a:ext cx="27051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882D8E-FFEE-4DA9-8046-5925D912B8B1}"/>
              </a:ext>
            </a:extLst>
          </p:cNvPr>
          <p:cNvSpPr txBox="1"/>
          <p:nvPr/>
        </p:nvSpPr>
        <p:spPr>
          <a:xfrm>
            <a:off x="4508065" y="1052623"/>
            <a:ext cx="317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At the Union Hall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BECBEE-9181-409C-8673-0239ACFF6E4A}"/>
              </a:ext>
            </a:extLst>
          </p:cNvPr>
          <p:cNvSpPr txBox="1"/>
          <p:nvPr/>
        </p:nvSpPr>
        <p:spPr>
          <a:xfrm>
            <a:off x="524730" y="1977656"/>
            <a:ext cx="11142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/>
              <a:t>Hands on training with qualified instructors helped to prepare are participants for a career as a carpenter.</a:t>
            </a:r>
          </a:p>
          <a:p>
            <a:pPr algn="ctr"/>
            <a:r>
              <a:rPr lang="en-CA" sz="2000" dirty="0"/>
              <a:t>100% attendance and commitment required!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F60E83-9762-4A7C-86C3-75F256AB2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2" y="3293397"/>
            <a:ext cx="2700469" cy="2025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E5B854-BC7A-4B6E-847F-25A5D8733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96" y="3293397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679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1ADB5-6FD9-4A32-9341-6A14CF07BE8E}"/>
              </a:ext>
            </a:extLst>
          </p:cNvPr>
          <p:cNvSpPr/>
          <p:nvPr/>
        </p:nvSpPr>
        <p:spPr>
          <a:xfrm>
            <a:off x="1718930" y="166709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Workplace Hazardous Materials Information System (WHMIS)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Construction Basic Health and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First Aid/CPR @ AED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Basic construction math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136B35-BE7A-407B-B636-B00E50C3B181}"/>
              </a:ext>
            </a:extLst>
          </p:cNvPr>
          <p:cNvSpPr txBox="1"/>
          <p:nvPr/>
        </p:nvSpPr>
        <p:spPr>
          <a:xfrm>
            <a:off x="3795823" y="680483"/>
            <a:ext cx="4333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Trade Readiness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431F63-F6BC-48AC-B00A-382A409C5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04" y="3970867"/>
            <a:ext cx="2160240" cy="162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357604-EAFC-4043-AD83-2B1BAB1AE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6765" y="2986757"/>
            <a:ext cx="2976330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696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33D11504-5C9C-4713-A56F-48D16A6B3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00" y="1783192"/>
            <a:ext cx="352839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D31048-FD50-46A0-87AF-AB665851E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2" y="739519"/>
            <a:ext cx="339498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A2A216-416B-42CF-BD63-872FD5265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72" y="3264285"/>
            <a:ext cx="3018329" cy="285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E503A1-6A6D-414E-BD05-9DF761CB7E0C}"/>
              </a:ext>
            </a:extLst>
          </p:cNvPr>
          <p:cNvSpPr txBox="1"/>
          <p:nvPr/>
        </p:nvSpPr>
        <p:spPr>
          <a:xfrm>
            <a:off x="4582626" y="739519"/>
            <a:ext cx="551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C00000"/>
                </a:solidFill>
              </a:rPr>
              <a:t>Working at Heights Learning Module</a:t>
            </a:r>
          </a:p>
        </p:txBody>
      </p:sp>
    </p:spTree>
    <p:extLst>
      <p:ext uri="{BB962C8B-B14F-4D97-AF65-F5344CB8AC3E}">
        <p14:creationId xmlns:p14="http://schemas.microsoft.com/office/powerpoint/2010/main" val="149240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DFDB3A-7409-4F51-93FC-699A87B23CF8}"/>
              </a:ext>
            </a:extLst>
          </p:cNvPr>
          <p:cNvSpPr txBox="1"/>
          <p:nvPr/>
        </p:nvSpPr>
        <p:spPr>
          <a:xfrm>
            <a:off x="776175" y="415775"/>
            <a:ext cx="5550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C00000"/>
                </a:solidFill>
              </a:rPr>
              <a:t>Carpentry: Safety, Materials and Tools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xmlns="" id="{BBDD2C09-8801-4976-ADE2-B6087B643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94" y="1363046"/>
            <a:ext cx="3257880" cy="2443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FD3412-8A1D-4C59-A8B9-DA4EF756A8DE}"/>
              </a:ext>
            </a:extLst>
          </p:cNvPr>
          <p:cNvSpPr txBox="1"/>
          <p:nvPr/>
        </p:nvSpPr>
        <p:spPr>
          <a:xfrm>
            <a:off x="6766965" y="3278520"/>
            <a:ext cx="4526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solidFill>
                  <a:srgbClr val="C00000"/>
                </a:solidFill>
              </a:rPr>
              <a:t>Drawings: Plans, Specifications</a:t>
            </a:r>
          </a:p>
          <a:p>
            <a:pPr algn="ctr"/>
            <a:r>
              <a:rPr lang="en-CA" sz="2400" b="1" dirty="0">
                <a:solidFill>
                  <a:srgbClr val="C00000"/>
                </a:solidFill>
              </a:rPr>
              <a:t>and Codes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A86264-CA51-4573-ACC1-4EB4BF0CD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050" y="435847"/>
            <a:ext cx="4076701" cy="2717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9399BE-B425-420B-AADF-1CC8AF829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55" y="3051544"/>
            <a:ext cx="1952677" cy="29290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B9035C-BDA0-415A-944F-73B25B174229}"/>
              </a:ext>
            </a:extLst>
          </p:cNvPr>
          <p:cNvSpPr/>
          <p:nvPr/>
        </p:nvSpPr>
        <p:spPr>
          <a:xfrm>
            <a:off x="3551614" y="466395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2400" b="1" dirty="0">
                <a:solidFill>
                  <a:srgbClr val="C00000"/>
                </a:solidFill>
              </a:rPr>
              <a:t>Math: Estimating, Calculations, Basic Construction Math and Layout</a:t>
            </a:r>
          </a:p>
        </p:txBody>
      </p:sp>
    </p:spTree>
    <p:extLst>
      <p:ext uri="{BB962C8B-B14F-4D97-AF65-F5344CB8AC3E}">
        <p14:creationId xmlns:p14="http://schemas.microsoft.com/office/powerpoint/2010/main" val="171677525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5662</TotalTime>
  <Words>340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Wingdings</vt:lpstr>
      <vt:lpstr>Gallery</vt:lpstr>
      <vt:lpstr>Anishinabek Employment &amp; training services Pre-Apprenticeship training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Anishinabek Employment &amp; training services Pre-Apprenticeship training program</dc:title>
  <dc:creator>Nancy Doblej</dc:creator>
  <cp:lastModifiedBy>aets</cp:lastModifiedBy>
  <cp:revision>15</cp:revision>
  <dcterms:created xsi:type="dcterms:W3CDTF">2018-04-18T18:26:40Z</dcterms:created>
  <dcterms:modified xsi:type="dcterms:W3CDTF">2018-05-02T14:01:51Z</dcterms:modified>
</cp:coreProperties>
</file>